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3"/>
  </p:notesMasterIdLst>
  <p:sldIdLst>
    <p:sldId id="257" r:id="rId2"/>
  </p:sldIdLst>
  <p:sldSz cx="8675688" cy="116125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27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996"/>
    <a:srgbClr val="E719CE"/>
    <a:srgbClr val="FF0000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4638C-D685-4962-8EA8-D7448330C449}" v="70" dt="2020-10-11T15:31:26.704"/>
  </p1510:revLst>
</p1510:revInfo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12" autoAdjust="0"/>
  </p:normalViewPr>
  <p:slideViewPr>
    <p:cSldViewPr snapToGrid="0" showGuides="1">
      <p:cViewPr varScale="1">
        <p:scale>
          <a:sx n="44" d="100"/>
          <a:sy n="44" d="100"/>
        </p:scale>
        <p:origin x="2202" y="72"/>
      </p:cViewPr>
      <p:guideLst>
        <p:guide orient="horz" pos="3612"/>
        <p:guide pos="27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al Goyal" userId="520aa0dc-e1fa-4912-9b58-3fea71ce089b" providerId="ADAL" clId="{ADD4638C-D685-4962-8EA8-D7448330C449}"/>
    <pc:docChg chg="undo custSel modSld">
      <pc:chgData name="Vishal Goyal" userId="520aa0dc-e1fa-4912-9b58-3fea71ce089b" providerId="ADAL" clId="{ADD4638C-D685-4962-8EA8-D7448330C449}" dt="2020-10-11T15:31:32.358" v="1415" actId="478"/>
      <pc:docMkLst>
        <pc:docMk/>
      </pc:docMkLst>
      <pc:sldChg chg="addSp delSp modSp">
        <pc:chgData name="Vishal Goyal" userId="520aa0dc-e1fa-4912-9b58-3fea71ce089b" providerId="ADAL" clId="{ADD4638C-D685-4962-8EA8-D7448330C449}" dt="2020-10-11T15:31:32.358" v="1415" actId="478"/>
        <pc:sldMkLst>
          <pc:docMk/>
          <pc:sldMk cId="1792025166" sldId="257"/>
        </pc:sldMkLst>
        <pc:spChg chg="add del mod">
          <ac:chgData name="Vishal Goyal" userId="520aa0dc-e1fa-4912-9b58-3fea71ce089b" providerId="ADAL" clId="{ADD4638C-D685-4962-8EA8-D7448330C449}" dt="2020-10-11T14:45:33.089" v="838" actId="11529"/>
          <ac:spMkLst>
            <pc:docMk/>
            <pc:sldMk cId="1792025166" sldId="257"/>
            <ac:spMk id="4" creationId="{0F744E43-DA8D-4920-8703-26FA4AC7D2D1}"/>
          </ac:spMkLst>
        </pc:spChg>
        <pc:spChg chg="add del mod">
          <ac:chgData name="Vishal Goyal" userId="520aa0dc-e1fa-4912-9b58-3fea71ce089b" providerId="ADAL" clId="{ADD4638C-D685-4962-8EA8-D7448330C449}" dt="2020-10-11T15:31:32.358" v="1415" actId="478"/>
          <ac:spMkLst>
            <pc:docMk/>
            <pc:sldMk cId="1792025166" sldId="257"/>
            <ac:spMk id="6" creationId="{76CC3628-E058-4695-BA6C-67E4DA8053D0}"/>
          </ac:spMkLst>
        </pc:spChg>
        <pc:spChg chg="mod">
          <ac:chgData name="Vishal Goyal" userId="520aa0dc-e1fa-4912-9b58-3fea71ce089b" providerId="ADAL" clId="{ADD4638C-D685-4962-8EA8-D7448330C449}" dt="2020-10-11T15:11:50.791" v="1124" actId="207"/>
          <ac:spMkLst>
            <pc:docMk/>
            <pc:sldMk cId="1792025166" sldId="257"/>
            <ac:spMk id="13" creationId="{8E69C54F-ADA3-41AD-B673-43DB52E85E5C}"/>
          </ac:spMkLst>
        </pc:spChg>
        <pc:spChg chg="mod">
          <ac:chgData name="Vishal Goyal" userId="520aa0dc-e1fa-4912-9b58-3fea71ce089b" providerId="ADAL" clId="{ADD4638C-D685-4962-8EA8-D7448330C449}" dt="2020-10-11T14:52:20.830" v="880" actId="1076"/>
          <ac:spMkLst>
            <pc:docMk/>
            <pc:sldMk cId="1792025166" sldId="257"/>
            <ac:spMk id="15" creationId="{391B5882-2569-46A4-9682-8455249BB8F4}"/>
          </ac:spMkLst>
        </pc:spChg>
        <pc:spChg chg="mod">
          <ac:chgData name="Vishal Goyal" userId="520aa0dc-e1fa-4912-9b58-3fea71ce089b" providerId="ADAL" clId="{ADD4638C-D685-4962-8EA8-D7448330C449}" dt="2020-10-11T15:05:35.931" v="1022" actId="1076"/>
          <ac:spMkLst>
            <pc:docMk/>
            <pc:sldMk cId="1792025166" sldId="257"/>
            <ac:spMk id="17" creationId="{32E647F7-DBCE-405C-A084-A52162629AF6}"/>
          </ac:spMkLst>
        </pc:spChg>
        <pc:spChg chg="mod">
          <ac:chgData name="Vishal Goyal" userId="520aa0dc-e1fa-4912-9b58-3fea71ce089b" providerId="ADAL" clId="{ADD4638C-D685-4962-8EA8-D7448330C449}" dt="2020-10-11T15:30:48.551" v="1408" actId="14100"/>
          <ac:spMkLst>
            <pc:docMk/>
            <pc:sldMk cId="1792025166" sldId="257"/>
            <ac:spMk id="19" creationId="{F36D57E1-EF55-45B0-9E47-BCF9EC6FA879}"/>
          </ac:spMkLst>
        </pc:spChg>
        <pc:spChg chg="mod">
          <ac:chgData name="Vishal Goyal" userId="520aa0dc-e1fa-4912-9b58-3fea71ce089b" providerId="ADAL" clId="{ADD4638C-D685-4962-8EA8-D7448330C449}" dt="2020-10-11T15:05:25.403" v="1020" actId="1076"/>
          <ac:spMkLst>
            <pc:docMk/>
            <pc:sldMk cId="1792025166" sldId="257"/>
            <ac:spMk id="21" creationId="{819298DC-7FC6-4BFC-A9F4-FF44B4D4B64B}"/>
          </ac:spMkLst>
        </pc:spChg>
        <pc:spChg chg="mod">
          <ac:chgData name="Vishal Goyal" userId="520aa0dc-e1fa-4912-9b58-3fea71ce089b" providerId="ADAL" clId="{ADD4638C-D685-4962-8EA8-D7448330C449}" dt="2020-10-11T14:52:49.892" v="886" actId="403"/>
          <ac:spMkLst>
            <pc:docMk/>
            <pc:sldMk cId="1792025166" sldId="257"/>
            <ac:spMk id="23" creationId="{49ED33BC-4E94-49A0-9A8A-081B3122E269}"/>
          </ac:spMkLst>
        </pc:spChg>
        <pc:spChg chg="mod">
          <ac:chgData name="Vishal Goyal" userId="520aa0dc-e1fa-4912-9b58-3fea71ce089b" providerId="ADAL" clId="{ADD4638C-D685-4962-8EA8-D7448330C449}" dt="2020-10-11T14:52:58.549" v="887" actId="14100"/>
          <ac:spMkLst>
            <pc:docMk/>
            <pc:sldMk cId="1792025166" sldId="257"/>
            <ac:spMk id="25" creationId="{638F7FF9-D1E7-4C54-8666-0514325AFAFE}"/>
          </ac:spMkLst>
        </pc:spChg>
        <pc:spChg chg="mod">
          <ac:chgData name="Vishal Goyal" userId="520aa0dc-e1fa-4912-9b58-3fea71ce089b" providerId="ADAL" clId="{ADD4638C-D685-4962-8EA8-D7448330C449}" dt="2020-10-11T15:07:16.873" v="1028" actId="1076"/>
          <ac:spMkLst>
            <pc:docMk/>
            <pc:sldMk cId="1792025166" sldId="257"/>
            <ac:spMk id="31" creationId="{3582E15D-8AE0-4671-837C-A4D68E81ACD7}"/>
          </ac:spMkLst>
        </pc:spChg>
        <pc:spChg chg="mod">
          <ac:chgData name="Vishal Goyal" userId="520aa0dc-e1fa-4912-9b58-3fea71ce089b" providerId="ADAL" clId="{ADD4638C-D685-4962-8EA8-D7448330C449}" dt="2020-10-11T15:07:16.873" v="1028" actId="1076"/>
          <ac:spMkLst>
            <pc:docMk/>
            <pc:sldMk cId="1792025166" sldId="257"/>
            <ac:spMk id="33" creationId="{89F96ABF-7395-4AB1-994F-459C7DF68A82}"/>
          </ac:spMkLst>
        </pc:spChg>
        <pc:spChg chg="mod">
          <ac:chgData name="Vishal Goyal" userId="520aa0dc-e1fa-4912-9b58-3fea71ce089b" providerId="ADAL" clId="{ADD4638C-D685-4962-8EA8-D7448330C449}" dt="2020-10-11T15:07:16.873" v="1028" actId="1076"/>
          <ac:spMkLst>
            <pc:docMk/>
            <pc:sldMk cId="1792025166" sldId="257"/>
            <ac:spMk id="45" creationId="{1D3868C0-41C9-4CE3-B9E1-AD526EBE040C}"/>
          </ac:spMkLst>
        </pc:spChg>
        <pc:spChg chg="mod">
          <ac:chgData name="Vishal Goyal" userId="520aa0dc-e1fa-4912-9b58-3fea71ce089b" providerId="ADAL" clId="{ADD4638C-D685-4962-8EA8-D7448330C449}" dt="2020-10-11T15:07:16.873" v="1028" actId="1076"/>
          <ac:spMkLst>
            <pc:docMk/>
            <pc:sldMk cId="1792025166" sldId="257"/>
            <ac:spMk id="49" creationId="{55A27903-6EC9-4466-B813-AE7B4C316795}"/>
          </ac:spMkLst>
        </pc:spChg>
        <pc:spChg chg="mod">
          <ac:chgData name="Vishal Goyal" userId="520aa0dc-e1fa-4912-9b58-3fea71ce089b" providerId="ADAL" clId="{ADD4638C-D685-4962-8EA8-D7448330C449}" dt="2020-10-11T15:07:16.873" v="1028" actId="1076"/>
          <ac:spMkLst>
            <pc:docMk/>
            <pc:sldMk cId="1792025166" sldId="257"/>
            <ac:spMk id="51" creationId="{73EA7129-74FB-476D-9A7D-5F6F95FE9A2B}"/>
          </ac:spMkLst>
        </pc:spChg>
        <pc:spChg chg="mod">
          <ac:chgData name="Vishal Goyal" userId="520aa0dc-e1fa-4912-9b58-3fea71ce089b" providerId="ADAL" clId="{ADD4638C-D685-4962-8EA8-D7448330C449}" dt="2020-10-11T15:07:16.873" v="1028" actId="1076"/>
          <ac:spMkLst>
            <pc:docMk/>
            <pc:sldMk cId="1792025166" sldId="257"/>
            <ac:spMk id="53" creationId="{A3FA7A9D-F29E-43E5-9D16-26E6ECEC89CD}"/>
          </ac:spMkLst>
        </pc:spChg>
        <pc:spChg chg="add mod">
          <ac:chgData name="Vishal Goyal" userId="520aa0dc-e1fa-4912-9b58-3fea71ce089b" providerId="ADAL" clId="{ADD4638C-D685-4962-8EA8-D7448330C449}" dt="2020-10-11T15:29:17.715" v="1401" actId="1038"/>
          <ac:spMkLst>
            <pc:docMk/>
            <pc:sldMk cId="1792025166" sldId="257"/>
            <ac:spMk id="54" creationId="{B110AC2F-A8BB-4DBE-BA5E-CD10BBBE8D88}"/>
          </ac:spMkLst>
        </pc:spChg>
        <pc:spChg chg="mod">
          <ac:chgData name="Vishal Goyal" userId="520aa0dc-e1fa-4912-9b58-3fea71ce089b" providerId="ADAL" clId="{ADD4638C-D685-4962-8EA8-D7448330C449}" dt="2020-10-11T15:07:27.431" v="1029" actId="1076"/>
          <ac:spMkLst>
            <pc:docMk/>
            <pc:sldMk cId="1792025166" sldId="257"/>
            <ac:spMk id="55" creationId="{7FA9CE90-6D0A-42A8-B0FE-C66078FC4C1F}"/>
          </ac:spMkLst>
        </pc:spChg>
        <pc:spChg chg="add mod">
          <ac:chgData name="Vishal Goyal" userId="520aa0dc-e1fa-4912-9b58-3fea71ce089b" providerId="ADAL" clId="{ADD4638C-D685-4962-8EA8-D7448330C449}" dt="2020-10-11T15:25:59.709" v="1325" actId="1076"/>
          <ac:spMkLst>
            <pc:docMk/>
            <pc:sldMk cId="1792025166" sldId="257"/>
            <ac:spMk id="56" creationId="{E8E77094-E973-4664-AC84-A3933AF8BBC0}"/>
          </ac:spMkLst>
        </pc:spChg>
        <pc:spChg chg="mod">
          <ac:chgData name="Vishal Goyal" userId="520aa0dc-e1fa-4912-9b58-3fea71ce089b" providerId="ADAL" clId="{ADD4638C-D685-4962-8EA8-D7448330C449}" dt="2020-10-11T15:07:16.873" v="1028" actId="1076"/>
          <ac:spMkLst>
            <pc:docMk/>
            <pc:sldMk cId="1792025166" sldId="257"/>
            <ac:spMk id="57" creationId="{9C5FB386-F88F-4147-8D8E-37E3452E0298}"/>
          </ac:spMkLst>
        </pc:spChg>
        <pc:spChg chg="mod">
          <ac:chgData name="Vishal Goyal" userId="520aa0dc-e1fa-4912-9b58-3fea71ce089b" providerId="ADAL" clId="{ADD4638C-D685-4962-8EA8-D7448330C449}" dt="2020-10-11T15:07:16.873" v="1028" actId="1076"/>
          <ac:spMkLst>
            <pc:docMk/>
            <pc:sldMk cId="1792025166" sldId="257"/>
            <ac:spMk id="58" creationId="{BAC49443-9096-4ECE-9E72-EB313F905F8C}"/>
          </ac:spMkLst>
        </pc:spChg>
        <pc:spChg chg="add mod">
          <ac:chgData name="Vishal Goyal" userId="520aa0dc-e1fa-4912-9b58-3fea71ce089b" providerId="ADAL" clId="{ADD4638C-D685-4962-8EA8-D7448330C449}" dt="2020-10-11T15:25:54.801" v="1324" actId="1076"/>
          <ac:spMkLst>
            <pc:docMk/>
            <pc:sldMk cId="1792025166" sldId="257"/>
            <ac:spMk id="59" creationId="{D2209EE3-A9AC-4719-B3D1-0F3FA5E94295}"/>
          </ac:spMkLst>
        </pc:spChg>
        <pc:spChg chg="mod">
          <ac:chgData name="Vishal Goyal" userId="520aa0dc-e1fa-4912-9b58-3fea71ce089b" providerId="ADAL" clId="{ADD4638C-D685-4962-8EA8-D7448330C449}" dt="2020-10-11T15:07:32.978" v="1030" actId="1076"/>
          <ac:spMkLst>
            <pc:docMk/>
            <pc:sldMk cId="1792025166" sldId="257"/>
            <ac:spMk id="60" creationId="{7E3C6F26-2FD2-4834-A2E5-B95F0D5C4AF2}"/>
          </ac:spMkLst>
        </pc:spChg>
        <pc:spChg chg="mod">
          <ac:chgData name="Vishal Goyal" userId="520aa0dc-e1fa-4912-9b58-3fea71ce089b" providerId="ADAL" clId="{ADD4638C-D685-4962-8EA8-D7448330C449}" dt="2020-10-11T15:07:16.873" v="1028" actId="1076"/>
          <ac:spMkLst>
            <pc:docMk/>
            <pc:sldMk cId="1792025166" sldId="257"/>
            <ac:spMk id="62" creationId="{357982AE-C5BC-45BB-AB9F-432F3B82285A}"/>
          </ac:spMkLst>
        </pc:spChg>
        <pc:spChg chg="mod">
          <ac:chgData name="Vishal Goyal" userId="520aa0dc-e1fa-4912-9b58-3fea71ce089b" providerId="ADAL" clId="{ADD4638C-D685-4962-8EA8-D7448330C449}" dt="2020-10-11T15:13:40.269" v="1154" actId="1035"/>
          <ac:spMkLst>
            <pc:docMk/>
            <pc:sldMk cId="1792025166" sldId="257"/>
            <ac:spMk id="89" creationId="{5A1AD237-4604-4C1C-9153-5609E100C68F}"/>
          </ac:spMkLst>
        </pc:spChg>
        <pc:spChg chg="mod">
          <ac:chgData name="Vishal Goyal" userId="520aa0dc-e1fa-4912-9b58-3fea71ce089b" providerId="ADAL" clId="{ADD4638C-D685-4962-8EA8-D7448330C449}" dt="2020-10-11T15:29:06.607" v="1390" actId="1038"/>
          <ac:spMkLst>
            <pc:docMk/>
            <pc:sldMk cId="1792025166" sldId="257"/>
            <ac:spMk id="91" creationId="{BFC55444-200C-4C08-BA38-271E657203BC}"/>
          </ac:spMkLst>
        </pc:spChg>
        <pc:spChg chg="mod">
          <ac:chgData name="Vishal Goyal" userId="520aa0dc-e1fa-4912-9b58-3fea71ce089b" providerId="ADAL" clId="{ADD4638C-D685-4962-8EA8-D7448330C449}" dt="2020-10-11T14:56:14.706" v="924" actId="207"/>
          <ac:spMkLst>
            <pc:docMk/>
            <pc:sldMk cId="1792025166" sldId="257"/>
            <ac:spMk id="93" creationId="{D9BB9871-E0E2-45CB-8CD1-3EE25AC127A9}"/>
          </ac:spMkLst>
        </pc:spChg>
        <pc:spChg chg="mod">
          <ac:chgData name="Vishal Goyal" userId="520aa0dc-e1fa-4912-9b58-3fea71ce089b" providerId="ADAL" clId="{ADD4638C-D685-4962-8EA8-D7448330C449}" dt="2020-10-11T14:55:45.134" v="919" actId="207"/>
          <ac:spMkLst>
            <pc:docMk/>
            <pc:sldMk cId="1792025166" sldId="257"/>
            <ac:spMk id="95" creationId="{8B8629CD-A8BB-4395-A260-E7BFC09C3BE8}"/>
          </ac:spMkLst>
        </pc:spChg>
        <pc:spChg chg="mod">
          <ac:chgData name="Vishal Goyal" userId="520aa0dc-e1fa-4912-9b58-3fea71ce089b" providerId="ADAL" clId="{ADD4638C-D685-4962-8EA8-D7448330C449}" dt="2020-10-11T14:55:52.294" v="920" actId="207"/>
          <ac:spMkLst>
            <pc:docMk/>
            <pc:sldMk cId="1792025166" sldId="257"/>
            <ac:spMk id="97" creationId="{42CEA4FB-D76B-42B0-9BDC-301EA4113F45}"/>
          </ac:spMkLst>
        </pc:spChg>
        <pc:spChg chg="mod">
          <ac:chgData name="Vishal Goyal" userId="520aa0dc-e1fa-4912-9b58-3fea71ce089b" providerId="ADAL" clId="{ADD4638C-D685-4962-8EA8-D7448330C449}" dt="2020-10-11T14:55:58.931" v="921" actId="207"/>
          <ac:spMkLst>
            <pc:docMk/>
            <pc:sldMk cId="1792025166" sldId="257"/>
            <ac:spMk id="99" creationId="{7C0E22CA-AE26-4E0B-94E5-7711FB14E18D}"/>
          </ac:spMkLst>
        </pc:spChg>
        <pc:spChg chg="mod">
          <ac:chgData name="Vishal Goyal" userId="520aa0dc-e1fa-4912-9b58-3fea71ce089b" providerId="ADAL" clId="{ADD4638C-D685-4962-8EA8-D7448330C449}" dt="2020-10-11T14:56:03.235" v="922" actId="207"/>
          <ac:spMkLst>
            <pc:docMk/>
            <pc:sldMk cId="1792025166" sldId="257"/>
            <ac:spMk id="101" creationId="{5DCCCC38-B6F9-4F7F-9045-81400D08FA1D}"/>
          </ac:spMkLst>
        </pc:spChg>
        <pc:spChg chg="mod">
          <ac:chgData name="Vishal Goyal" userId="520aa0dc-e1fa-4912-9b58-3fea71ce089b" providerId="ADAL" clId="{ADD4638C-D685-4962-8EA8-D7448330C449}" dt="2020-10-11T14:56:10.591" v="923" actId="207"/>
          <ac:spMkLst>
            <pc:docMk/>
            <pc:sldMk cId="1792025166" sldId="257"/>
            <ac:spMk id="103" creationId="{9589AD30-69BE-4C64-B960-50F4E79BA6EC}"/>
          </ac:spMkLst>
        </pc:spChg>
        <pc:spChg chg="mod">
          <ac:chgData name="Vishal Goyal" userId="520aa0dc-e1fa-4912-9b58-3fea71ce089b" providerId="ADAL" clId="{ADD4638C-D685-4962-8EA8-D7448330C449}" dt="2020-10-11T15:29:22.759" v="1402" actId="1076"/>
          <ac:spMkLst>
            <pc:docMk/>
            <pc:sldMk cId="1792025166" sldId="257"/>
            <ac:spMk id="104" creationId="{CB1476FA-EC30-45F1-AC2E-2DDC954C24B7}"/>
          </ac:spMkLst>
        </pc:spChg>
        <pc:spChg chg="mod ord">
          <ac:chgData name="Vishal Goyal" userId="520aa0dc-e1fa-4912-9b58-3fea71ce089b" providerId="ADAL" clId="{ADD4638C-D685-4962-8EA8-D7448330C449}" dt="2020-10-11T15:29:32.536" v="1403" actId="1076"/>
          <ac:spMkLst>
            <pc:docMk/>
            <pc:sldMk cId="1792025166" sldId="257"/>
            <ac:spMk id="110" creationId="{93E5EA71-78FF-4B57-99E5-56A5689E9707}"/>
          </ac:spMkLst>
        </pc:spChg>
        <pc:spChg chg="mod">
          <ac:chgData name="Vishal Goyal" userId="520aa0dc-e1fa-4912-9b58-3fea71ce089b" providerId="ADAL" clId="{ADD4638C-D685-4962-8EA8-D7448330C449}" dt="2020-10-11T15:13:12.543" v="1149" actId="1076"/>
          <ac:spMkLst>
            <pc:docMk/>
            <pc:sldMk cId="1792025166" sldId="257"/>
            <ac:spMk id="115" creationId="{10A4B18E-A25D-4D45-A557-B92C0F294D5A}"/>
          </ac:spMkLst>
        </pc:spChg>
        <pc:spChg chg="del">
          <ac:chgData name="Vishal Goyal" userId="520aa0dc-e1fa-4912-9b58-3fea71ce089b" providerId="ADAL" clId="{ADD4638C-D685-4962-8EA8-D7448330C449}" dt="2020-10-11T14:19:37.038" v="80" actId="478"/>
          <ac:spMkLst>
            <pc:docMk/>
            <pc:sldMk cId="1792025166" sldId="257"/>
            <ac:spMk id="117" creationId="{DFF418ED-04DA-4020-BBB8-B94FBC4B3D93}"/>
          </ac:spMkLst>
        </pc:spChg>
        <pc:spChg chg="mod">
          <ac:chgData name="Vishal Goyal" userId="520aa0dc-e1fa-4912-9b58-3fea71ce089b" providerId="ADAL" clId="{ADD4638C-D685-4962-8EA8-D7448330C449}" dt="2020-10-11T15:13:16.507" v="1150" actId="1076"/>
          <ac:spMkLst>
            <pc:docMk/>
            <pc:sldMk cId="1792025166" sldId="257"/>
            <ac:spMk id="119" creationId="{4D99B8FB-FD8C-40C3-BAB3-E8DD83B982B9}"/>
          </ac:spMkLst>
        </pc:spChg>
        <pc:spChg chg="mod">
          <ac:chgData name="Vishal Goyal" userId="520aa0dc-e1fa-4912-9b58-3fea71ce089b" providerId="ADAL" clId="{ADD4638C-D685-4962-8EA8-D7448330C449}" dt="2020-10-11T15:12:38.659" v="1142" actId="1076"/>
          <ac:spMkLst>
            <pc:docMk/>
            <pc:sldMk cId="1792025166" sldId="257"/>
            <ac:spMk id="121" creationId="{A49F7D32-3AD0-4456-A278-08117916EC98}"/>
          </ac:spMkLst>
        </pc:spChg>
        <pc:spChg chg="mod">
          <ac:chgData name="Vishal Goyal" userId="520aa0dc-e1fa-4912-9b58-3fea71ce089b" providerId="ADAL" clId="{ADD4638C-D685-4962-8EA8-D7448330C449}" dt="2020-10-11T15:07:16.873" v="1028" actId="1076"/>
          <ac:spMkLst>
            <pc:docMk/>
            <pc:sldMk cId="1792025166" sldId="257"/>
            <ac:spMk id="125" creationId="{A94727FB-13C8-4D65-A6A5-0DA3463FD7D4}"/>
          </ac:spMkLst>
        </pc:spChg>
        <pc:graphicFrameChg chg="add del mod modGraphic">
          <ac:chgData name="Vishal Goyal" userId="520aa0dc-e1fa-4912-9b58-3fea71ce089b" providerId="ADAL" clId="{ADD4638C-D685-4962-8EA8-D7448330C449}" dt="2020-10-11T15:28:45.253" v="1366" actId="14734"/>
          <ac:graphicFrameMkLst>
            <pc:docMk/>
            <pc:sldMk cId="1792025166" sldId="257"/>
            <ac:graphicFrameMk id="71" creationId="{58D2763C-F7FF-4C26-9F7C-305D1FFB6D21}"/>
          </ac:graphicFrameMkLst>
        </pc:graphicFrameChg>
        <pc:graphicFrameChg chg="mod modGraphic">
          <ac:chgData name="Vishal Goyal" userId="520aa0dc-e1fa-4912-9b58-3fea71ce089b" providerId="ADAL" clId="{ADD4638C-D685-4962-8EA8-D7448330C449}" dt="2020-10-11T15:13:24.297" v="1151" actId="1076"/>
          <ac:graphicFrameMkLst>
            <pc:docMk/>
            <pc:sldMk cId="1792025166" sldId="257"/>
            <ac:graphicFrameMk id="113" creationId="{22F0642D-4E7F-4C84-B35A-A605E9204F82}"/>
          </ac:graphicFrameMkLst>
        </pc:graphicFrameChg>
        <pc:picChg chg="add mod modCrop">
          <ac:chgData name="Vishal Goyal" userId="520aa0dc-e1fa-4912-9b58-3fea71ce089b" providerId="ADAL" clId="{ADD4638C-D685-4962-8EA8-D7448330C449}" dt="2020-10-11T15:28:49.183" v="1368" actId="1035"/>
          <ac:picMkLst>
            <pc:docMk/>
            <pc:sldMk cId="1792025166" sldId="257"/>
            <ac:picMk id="2" creationId="{54B9D3E7-D53E-4720-B363-A1FE7E69A149}"/>
          </ac:picMkLst>
        </pc:picChg>
        <pc:picChg chg="add del mod">
          <ac:chgData name="Vishal Goyal" userId="520aa0dc-e1fa-4912-9b58-3fea71ce089b" providerId="ADAL" clId="{ADD4638C-D685-4962-8EA8-D7448330C449}" dt="2020-10-11T14:33:00.990" v="634" actId="478"/>
          <ac:picMkLst>
            <pc:docMk/>
            <pc:sldMk cId="1792025166" sldId="257"/>
            <ac:picMk id="3" creationId="{8F2315E7-1D40-4273-B854-01A606856988}"/>
          </ac:picMkLst>
        </pc:picChg>
        <pc:picChg chg="mod">
          <ac:chgData name="Vishal Goyal" userId="520aa0dc-e1fa-4912-9b58-3fea71ce089b" providerId="ADAL" clId="{ADD4638C-D685-4962-8EA8-D7448330C449}" dt="2020-10-11T15:06:10.112" v="1024" actId="14100"/>
          <ac:picMkLst>
            <pc:docMk/>
            <pc:sldMk cId="1792025166" sldId="257"/>
            <ac:picMk id="5" creationId="{301EA6AC-8514-4FD7-991D-8DE9E9EB0261}"/>
          </ac:picMkLst>
        </pc:picChg>
        <pc:picChg chg="mod">
          <ac:chgData name="Vishal Goyal" userId="520aa0dc-e1fa-4912-9b58-3fea71ce089b" providerId="ADAL" clId="{ADD4638C-D685-4962-8EA8-D7448330C449}" dt="2020-10-11T15:06:20.302" v="1025" actId="1076"/>
          <ac:picMkLst>
            <pc:docMk/>
            <pc:sldMk cId="1792025166" sldId="257"/>
            <ac:picMk id="9" creationId="{B60BF029-1C59-49D9-BFA0-6DD6CFEC9097}"/>
          </ac:picMkLst>
        </pc:picChg>
        <pc:picChg chg="mod">
          <ac:chgData name="Vishal Goyal" userId="520aa0dc-e1fa-4912-9b58-3fea71ce089b" providerId="ADAL" clId="{ADD4638C-D685-4962-8EA8-D7448330C449}" dt="2020-10-11T15:06:23.369" v="1026" actId="1076"/>
          <ac:picMkLst>
            <pc:docMk/>
            <pc:sldMk cId="1792025166" sldId="257"/>
            <ac:picMk id="11" creationId="{58ABCCFE-BD3F-4620-A564-5BAA236B7EAC}"/>
          </ac:picMkLst>
        </pc:picChg>
        <pc:picChg chg="mod">
          <ac:chgData name="Vishal Goyal" userId="520aa0dc-e1fa-4912-9b58-3fea71ce089b" providerId="ADAL" clId="{ADD4638C-D685-4962-8EA8-D7448330C449}" dt="2020-10-11T15:07:16.873" v="1028" actId="1076"/>
          <ac:picMkLst>
            <pc:docMk/>
            <pc:sldMk cId="1792025166" sldId="257"/>
            <ac:picMk id="27" creationId="{E9976C19-0B1F-4A9C-B9EB-A14F38C00043}"/>
          </ac:picMkLst>
        </pc:picChg>
        <pc:picChg chg="mod">
          <ac:chgData name="Vishal Goyal" userId="520aa0dc-e1fa-4912-9b58-3fea71ce089b" providerId="ADAL" clId="{ADD4638C-D685-4962-8EA8-D7448330C449}" dt="2020-10-11T15:07:16.873" v="1028" actId="1076"/>
          <ac:picMkLst>
            <pc:docMk/>
            <pc:sldMk cId="1792025166" sldId="257"/>
            <ac:picMk id="29" creationId="{6CFD81F1-0813-466A-BAFB-66164028052F}"/>
          </ac:picMkLst>
        </pc:picChg>
        <pc:picChg chg="mod">
          <ac:chgData name="Vishal Goyal" userId="520aa0dc-e1fa-4912-9b58-3fea71ce089b" providerId="ADAL" clId="{ADD4638C-D685-4962-8EA8-D7448330C449}" dt="2020-10-11T15:07:16.873" v="1028" actId="1076"/>
          <ac:picMkLst>
            <pc:docMk/>
            <pc:sldMk cId="1792025166" sldId="257"/>
            <ac:picMk id="39" creationId="{BC111DE1-1162-41C2-BD7E-CC5C07037E1D}"/>
          </ac:picMkLst>
        </pc:picChg>
        <pc:picChg chg="mod">
          <ac:chgData name="Vishal Goyal" userId="520aa0dc-e1fa-4912-9b58-3fea71ce089b" providerId="ADAL" clId="{ADD4638C-D685-4962-8EA8-D7448330C449}" dt="2020-10-11T15:07:16.873" v="1028" actId="1076"/>
          <ac:picMkLst>
            <pc:docMk/>
            <pc:sldMk cId="1792025166" sldId="257"/>
            <ac:picMk id="46" creationId="{711F8389-DDB4-4B81-8BFF-D40EAD5E6FC6}"/>
          </ac:picMkLst>
        </pc:picChg>
        <pc:picChg chg="mod">
          <ac:chgData name="Vishal Goyal" userId="520aa0dc-e1fa-4912-9b58-3fea71ce089b" providerId="ADAL" clId="{ADD4638C-D685-4962-8EA8-D7448330C449}" dt="2020-10-11T15:07:16.873" v="1028" actId="1076"/>
          <ac:picMkLst>
            <pc:docMk/>
            <pc:sldMk cId="1792025166" sldId="257"/>
            <ac:picMk id="47" creationId="{68B1A7E4-84A7-4EBF-8FB8-80CD9E058571}"/>
          </ac:picMkLst>
        </pc:picChg>
        <pc:picChg chg="mod">
          <ac:chgData name="Vishal Goyal" userId="520aa0dc-e1fa-4912-9b58-3fea71ce089b" providerId="ADAL" clId="{ADD4638C-D685-4962-8EA8-D7448330C449}" dt="2020-10-11T15:28:53.178" v="1371" actId="1035"/>
          <ac:picMkLst>
            <pc:docMk/>
            <pc:sldMk cId="1792025166" sldId="257"/>
            <ac:picMk id="75" creationId="{9ED2A654-D143-4F9E-8FBA-0EF8C265D71D}"/>
          </ac:picMkLst>
        </pc:picChg>
        <pc:picChg chg="mod">
          <ac:chgData name="Vishal Goyal" userId="520aa0dc-e1fa-4912-9b58-3fea71ce089b" providerId="ADAL" clId="{ADD4638C-D685-4962-8EA8-D7448330C449}" dt="2020-10-11T15:30:24.221" v="1407" actId="14100"/>
          <ac:picMkLst>
            <pc:docMk/>
            <pc:sldMk cId="1792025166" sldId="257"/>
            <ac:picMk id="77" creationId="{8D0FD5AB-8E22-47DB-88CB-20712520C7B8}"/>
          </ac:picMkLst>
        </pc:picChg>
        <pc:picChg chg="mod">
          <ac:chgData name="Vishal Goyal" userId="520aa0dc-e1fa-4912-9b58-3fea71ce089b" providerId="ADAL" clId="{ADD4638C-D685-4962-8EA8-D7448330C449}" dt="2020-10-11T15:14:14.604" v="1160" actId="14100"/>
          <ac:picMkLst>
            <pc:docMk/>
            <pc:sldMk cId="1792025166" sldId="257"/>
            <ac:picMk id="79" creationId="{EEDC5FAC-E0F1-48CA-90A4-7AD0513384BD}"/>
          </ac:picMkLst>
        </pc:picChg>
        <pc:picChg chg="mod">
          <ac:chgData name="Vishal Goyal" userId="520aa0dc-e1fa-4912-9b58-3fea71ce089b" providerId="ADAL" clId="{ADD4638C-D685-4962-8EA8-D7448330C449}" dt="2020-10-11T15:14:19.276" v="1161" actId="14100"/>
          <ac:picMkLst>
            <pc:docMk/>
            <pc:sldMk cId="1792025166" sldId="257"/>
            <ac:picMk id="81" creationId="{EAFCD6A5-F6AF-4876-ABD2-28957C18E6F3}"/>
          </ac:picMkLst>
        </pc:picChg>
        <pc:picChg chg="mod">
          <ac:chgData name="Vishal Goyal" userId="520aa0dc-e1fa-4912-9b58-3fea71ce089b" providerId="ADAL" clId="{ADD4638C-D685-4962-8EA8-D7448330C449}" dt="2020-10-11T14:42:36.506" v="834" actId="14100"/>
          <ac:picMkLst>
            <pc:docMk/>
            <pc:sldMk cId="1792025166" sldId="257"/>
            <ac:picMk id="83" creationId="{0ED26BA0-4A3F-4303-9E80-F6BCAE878770}"/>
          </ac:picMkLst>
        </pc:picChg>
        <pc:picChg chg="mod">
          <ac:chgData name="Vishal Goyal" userId="520aa0dc-e1fa-4912-9b58-3fea71ce089b" providerId="ADAL" clId="{ADD4638C-D685-4962-8EA8-D7448330C449}" dt="2020-10-11T15:14:10.555" v="1159" actId="14100"/>
          <ac:picMkLst>
            <pc:docMk/>
            <pc:sldMk cId="1792025166" sldId="257"/>
            <ac:picMk id="85" creationId="{82C6A712-4151-45CF-990F-28745490164A}"/>
          </ac:picMkLst>
        </pc:picChg>
        <pc:picChg chg="mod">
          <ac:chgData name="Vishal Goyal" userId="520aa0dc-e1fa-4912-9b58-3fea71ce089b" providerId="ADAL" clId="{ADD4638C-D685-4962-8EA8-D7448330C449}" dt="2020-10-11T14:42:43.420" v="836" actId="14100"/>
          <ac:picMkLst>
            <pc:docMk/>
            <pc:sldMk cId="1792025166" sldId="257"/>
            <ac:picMk id="87" creationId="{45971431-6E85-4C35-A666-3C236DC12B6D}"/>
          </ac:picMkLst>
        </pc:picChg>
        <pc:picChg chg="mod">
          <ac:chgData name="Vishal Goyal" userId="520aa0dc-e1fa-4912-9b58-3fea71ce089b" providerId="ADAL" clId="{ADD4638C-D685-4962-8EA8-D7448330C449}" dt="2020-10-11T15:12:33.026" v="1141" actId="1076"/>
          <ac:picMkLst>
            <pc:docMk/>
            <pc:sldMk cId="1792025166" sldId="257"/>
            <ac:picMk id="123" creationId="{FC86CA26-8A14-431F-A07D-DCD6753AE3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FC7A9-CD74-49FB-A82B-D16F03A54ABA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6475" y="1143000"/>
            <a:ext cx="2305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376B-1937-4DB1-A53E-2FEA849C09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2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8676330" cy="1161256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3502" y="3068005"/>
            <a:ext cx="5036971" cy="2566232"/>
          </a:xfrm>
        </p:spPr>
        <p:txBody>
          <a:bodyPr anchor="b">
            <a:noAutofit/>
          </a:bodyPr>
          <a:lstStyle>
            <a:lvl1pPr algn="ctr">
              <a:defRPr sz="4554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502" y="6093001"/>
            <a:ext cx="5036971" cy="2332759"/>
          </a:xfrm>
        </p:spPr>
        <p:txBody>
          <a:bodyPr anchor="t">
            <a:normAutofit/>
          </a:bodyPr>
          <a:lstStyle>
            <a:lvl1pPr marL="0" indent="0" algn="ctr">
              <a:buNone/>
              <a:defRPr sz="1898">
                <a:solidFill>
                  <a:schemeClr val="tx1"/>
                </a:solidFill>
              </a:defRPr>
            </a:lvl1pPr>
            <a:lvl2pPr marL="43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7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8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2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4775" y="8558893"/>
            <a:ext cx="638794" cy="473104"/>
          </a:xfrm>
        </p:spPr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3502" y="8558893"/>
            <a:ext cx="3856677" cy="473104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8167" y="8558893"/>
            <a:ext cx="392306" cy="473104"/>
          </a:xfrm>
        </p:spPr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16380" y="5877957"/>
            <a:ext cx="48512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93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593" y="8153880"/>
            <a:ext cx="6450535" cy="959650"/>
          </a:xfrm>
        </p:spPr>
        <p:txBody>
          <a:bodyPr anchor="b">
            <a:normAutofit/>
          </a:bodyPr>
          <a:lstStyle>
            <a:lvl1pPr algn="ctr">
              <a:defRPr sz="227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3700" y="1749053"/>
            <a:ext cx="6728290" cy="569159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8"/>
            </a:lvl1pPr>
            <a:lvl2pPr marL="433791" indent="0">
              <a:buNone/>
              <a:defRPr sz="1518"/>
            </a:lvl2pPr>
            <a:lvl3pPr marL="867583" indent="0">
              <a:buNone/>
              <a:defRPr sz="1518"/>
            </a:lvl3pPr>
            <a:lvl4pPr marL="1301374" indent="0">
              <a:buNone/>
              <a:defRPr sz="1518"/>
            </a:lvl4pPr>
            <a:lvl5pPr marL="1735165" indent="0">
              <a:buNone/>
              <a:defRPr sz="1518"/>
            </a:lvl5pPr>
            <a:lvl6pPr marL="2168957" indent="0">
              <a:buNone/>
              <a:defRPr sz="1518"/>
            </a:lvl6pPr>
            <a:lvl7pPr marL="2602748" indent="0">
              <a:buNone/>
              <a:defRPr sz="1518"/>
            </a:lvl7pPr>
            <a:lvl8pPr marL="3036540" indent="0">
              <a:buNone/>
              <a:defRPr sz="1518"/>
            </a:lvl8pPr>
            <a:lvl9pPr marL="3470331" indent="0">
              <a:buNone/>
              <a:defRPr sz="151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6593" y="9113530"/>
            <a:ext cx="6450535" cy="835996"/>
          </a:xfrm>
        </p:spPr>
        <p:txBody>
          <a:bodyPr anchor="t">
            <a:normAutofit/>
          </a:bodyPr>
          <a:lstStyle>
            <a:lvl1pPr marL="0" indent="0" algn="ctr">
              <a:buNone/>
              <a:defRPr sz="1518"/>
            </a:lvl1pPr>
            <a:lvl2pPr marL="433791" indent="0">
              <a:buNone/>
              <a:defRPr sz="1139"/>
            </a:lvl2pPr>
            <a:lvl3pPr marL="867583" indent="0">
              <a:buNone/>
              <a:defRPr sz="949"/>
            </a:lvl3pPr>
            <a:lvl4pPr marL="1301374" indent="0">
              <a:buNone/>
              <a:defRPr sz="854"/>
            </a:lvl4pPr>
            <a:lvl5pPr marL="1735165" indent="0">
              <a:buNone/>
              <a:defRPr sz="854"/>
            </a:lvl5pPr>
            <a:lvl6pPr marL="2168957" indent="0">
              <a:buNone/>
              <a:defRPr sz="854"/>
            </a:lvl6pPr>
            <a:lvl7pPr marL="2602748" indent="0">
              <a:buNone/>
              <a:defRPr sz="854"/>
            </a:lvl7pPr>
            <a:lvl8pPr marL="3036540" indent="0">
              <a:buNone/>
              <a:defRPr sz="854"/>
            </a:lvl8pPr>
            <a:lvl9pPr marL="3470331" indent="0">
              <a:buNone/>
              <a:defRPr sz="85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797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593" y="1535597"/>
            <a:ext cx="6450535" cy="5245566"/>
          </a:xfrm>
        </p:spPr>
        <p:txBody>
          <a:bodyPr anchor="ctr">
            <a:normAutofit/>
          </a:bodyPr>
          <a:lstStyle>
            <a:lvl1pPr algn="ctr">
              <a:defRPr sz="3036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592" y="7239930"/>
            <a:ext cx="6450537" cy="27096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98">
                <a:solidFill>
                  <a:schemeClr val="tx1"/>
                </a:solidFill>
              </a:defRPr>
            </a:lvl1pPr>
            <a:lvl2pPr marL="433791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2pPr>
            <a:lvl3pPr marL="867583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0137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735165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216895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60274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3036540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470331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12989" y="7010546"/>
            <a:ext cx="62680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51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995" y="1663031"/>
            <a:ext cx="6072460" cy="4014222"/>
          </a:xfrm>
        </p:spPr>
        <p:txBody>
          <a:bodyPr anchor="ctr">
            <a:normAutofit/>
          </a:bodyPr>
          <a:lstStyle>
            <a:lvl1pPr algn="ctr">
              <a:defRPr sz="3036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8245" y="5677252"/>
            <a:ext cx="5590997" cy="110391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708"/>
            </a:lvl1pPr>
            <a:lvl2pPr marL="433791" indent="0">
              <a:buFontTx/>
              <a:buNone/>
              <a:defRPr/>
            </a:lvl2pPr>
            <a:lvl3pPr marL="867583" indent="0">
              <a:buFontTx/>
              <a:buNone/>
              <a:defRPr/>
            </a:lvl3pPr>
            <a:lvl4pPr marL="1301374" indent="0">
              <a:buFontTx/>
              <a:buNone/>
              <a:defRPr/>
            </a:lvl4pPr>
            <a:lvl5pPr marL="1735165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590" y="7354624"/>
            <a:ext cx="6450539" cy="25949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98">
                <a:solidFill>
                  <a:schemeClr val="tx1"/>
                </a:solidFill>
              </a:defRPr>
            </a:lvl1pPr>
            <a:lvl2pPr marL="433791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2pPr>
            <a:lvl3pPr marL="867583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0137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735165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216895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60274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3036540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470331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06438" y="1533038"/>
            <a:ext cx="433897" cy="990194"/>
          </a:xfrm>
          <a:prstGeom prst="rect">
            <a:avLst/>
          </a:prstGeom>
        </p:spPr>
        <p:txBody>
          <a:bodyPr vert="horz" lIns="86757" tIns="43378" rIns="86757" bIns="43378" rtlCol="0" anchor="ctr">
            <a:noAutofit/>
          </a:bodyPr>
          <a:lstStyle/>
          <a:p>
            <a:pPr lvl="0"/>
            <a:r>
              <a:rPr lang="en-US" sz="683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42552" y="4788396"/>
            <a:ext cx="433897" cy="990194"/>
          </a:xfrm>
          <a:prstGeom prst="rect">
            <a:avLst/>
          </a:prstGeom>
        </p:spPr>
        <p:txBody>
          <a:bodyPr vert="horz" lIns="86757" tIns="43378" rIns="86757" bIns="43378" rtlCol="0" anchor="ctr">
            <a:noAutofit/>
          </a:bodyPr>
          <a:lstStyle/>
          <a:p>
            <a:pPr lvl="0" algn="r"/>
            <a:r>
              <a:rPr lang="en-US" sz="6831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12989" y="7010546"/>
            <a:ext cx="62577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18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595" y="5602378"/>
            <a:ext cx="6450530" cy="2487100"/>
          </a:xfrm>
        </p:spPr>
        <p:txBody>
          <a:bodyPr anchor="b">
            <a:normAutofit/>
          </a:bodyPr>
          <a:lstStyle>
            <a:lvl1pPr algn="l">
              <a:defRPr sz="3036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594" y="8089478"/>
            <a:ext cx="6450532" cy="1456904"/>
          </a:xfrm>
        </p:spPr>
        <p:txBody>
          <a:bodyPr anchor="t">
            <a:normAutofit/>
          </a:bodyPr>
          <a:lstStyle>
            <a:lvl1pPr marL="0" indent="0" algn="l">
              <a:buNone/>
              <a:defRPr sz="1708">
                <a:solidFill>
                  <a:schemeClr val="tx1"/>
                </a:solidFill>
              </a:defRPr>
            </a:lvl1pPr>
            <a:lvl2pPr marL="433791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2pPr>
            <a:lvl3pPr marL="867583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0137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735165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216895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60274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3036540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470331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610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233" y="1663032"/>
            <a:ext cx="6001223" cy="3799174"/>
          </a:xfrm>
        </p:spPr>
        <p:txBody>
          <a:bodyPr anchor="ctr">
            <a:normAutofit/>
          </a:bodyPr>
          <a:lstStyle>
            <a:lvl1pPr algn="ctr">
              <a:defRPr sz="3036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16594" y="6162400"/>
            <a:ext cx="6450532" cy="150189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98">
                <a:solidFill>
                  <a:schemeClr val="tx1"/>
                </a:solidFill>
              </a:defRPr>
            </a:lvl1pPr>
            <a:lvl2pPr marL="433791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2pPr>
            <a:lvl3pPr marL="867583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0137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735165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216895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60274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3036540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470331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592" y="7670027"/>
            <a:ext cx="6450537" cy="2279503"/>
          </a:xfrm>
        </p:spPr>
        <p:txBody>
          <a:bodyPr anchor="t">
            <a:normAutofit/>
          </a:bodyPr>
          <a:lstStyle>
            <a:lvl1pPr marL="0" indent="0" algn="l">
              <a:buNone/>
              <a:defRPr sz="1518">
                <a:solidFill>
                  <a:schemeClr val="tx1"/>
                </a:solidFill>
              </a:defRPr>
            </a:lvl1pPr>
            <a:lvl2pPr marL="433791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2pPr>
            <a:lvl3pPr marL="867583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0137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735165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216895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60274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3036540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470331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33091" y="1518701"/>
            <a:ext cx="433897" cy="990194"/>
          </a:xfrm>
          <a:prstGeom prst="rect">
            <a:avLst/>
          </a:prstGeom>
        </p:spPr>
        <p:txBody>
          <a:bodyPr vert="horz" lIns="86757" tIns="43378" rIns="86757" bIns="43378" rtlCol="0" anchor="ctr">
            <a:noAutofit/>
          </a:bodyPr>
          <a:lstStyle/>
          <a:p>
            <a:pPr lvl="0"/>
            <a:r>
              <a:rPr lang="en-US" sz="759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8011" y="4415632"/>
            <a:ext cx="433897" cy="990194"/>
          </a:xfrm>
          <a:prstGeom prst="rect">
            <a:avLst/>
          </a:prstGeom>
        </p:spPr>
        <p:txBody>
          <a:bodyPr vert="horz" lIns="86757" tIns="43378" rIns="86757" bIns="43378" rtlCol="0" anchor="ctr">
            <a:noAutofit/>
          </a:bodyPr>
          <a:lstStyle/>
          <a:p>
            <a:pPr lvl="0" algn="r"/>
            <a:r>
              <a:rPr lang="en-US" sz="759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12989" y="5806282"/>
            <a:ext cx="62577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633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592" y="1663031"/>
            <a:ext cx="6450535" cy="388519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36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16594" y="6038533"/>
            <a:ext cx="6450532" cy="153285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98">
                <a:solidFill>
                  <a:schemeClr val="tx1"/>
                </a:solidFill>
              </a:defRPr>
            </a:lvl1pPr>
            <a:lvl2pPr marL="433791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2pPr>
            <a:lvl3pPr marL="867583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0137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735165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216895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60274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3036540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470331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593" y="7569672"/>
            <a:ext cx="6450535" cy="2379859"/>
          </a:xfrm>
        </p:spPr>
        <p:txBody>
          <a:bodyPr anchor="t">
            <a:normAutofit/>
          </a:bodyPr>
          <a:lstStyle>
            <a:lvl1pPr marL="0" indent="0" algn="l">
              <a:buNone/>
              <a:defRPr sz="1518">
                <a:solidFill>
                  <a:schemeClr val="tx1"/>
                </a:solidFill>
              </a:defRPr>
            </a:lvl1pPr>
            <a:lvl2pPr marL="433791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2pPr>
            <a:lvl3pPr marL="867583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0137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735165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216895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60274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3036540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470331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12992" y="5806282"/>
            <a:ext cx="62680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9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592" y="4216514"/>
            <a:ext cx="6450537" cy="573301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12989" y="3987132"/>
            <a:ext cx="62680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63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1109" y="1535597"/>
            <a:ext cx="1536016" cy="84139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594" y="1535597"/>
            <a:ext cx="4663760" cy="841393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25647" y="1535597"/>
            <a:ext cx="0" cy="8413932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59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2988" y="3989825"/>
            <a:ext cx="62577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723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88" y="2779384"/>
            <a:ext cx="6257742" cy="3086039"/>
          </a:xfrm>
        </p:spPr>
        <p:txBody>
          <a:bodyPr anchor="b">
            <a:normAutofit/>
          </a:bodyPr>
          <a:lstStyle>
            <a:lvl1pPr algn="ctr">
              <a:defRPr sz="379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88" y="6324190"/>
            <a:ext cx="6257742" cy="1845708"/>
          </a:xfrm>
        </p:spPr>
        <p:txBody>
          <a:bodyPr anchor="t">
            <a:normAutofit/>
          </a:bodyPr>
          <a:lstStyle>
            <a:lvl1pPr marL="0" indent="0" algn="ctr">
              <a:buNone/>
              <a:defRPr sz="2277">
                <a:solidFill>
                  <a:schemeClr val="tx1"/>
                </a:solidFill>
              </a:defRPr>
            </a:lvl1pPr>
            <a:lvl2pPr marL="433791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2pPr>
            <a:lvl3pPr marL="867583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0137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735165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216895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60274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3036540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470331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12990" y="6094804"/>
            <a:ext cx="62577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12988" y="3989825"/>
            <a:ext cx="62577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593" y="1549929"/>
            <a:ext cx="6450535" cy="2207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593" y="4211490"/>
            <a:ext cx="3166626" cy="583724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250" y="4211490"/>
            <a:ext cx="3166626" cy="583724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18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595" y="4501660"/>
            <a:ext cx="3166626" cy="975777"/>
          </a:xfrm>
        </p:spPr>
        <p:txBody>
          <a:bodyPr anchor="b">
            <a:noAutofit/>
          </a:bodyPr>
          <a:lstStyle>
            <a:lvl1pPr marL="0" indent="0">
              <a:buNone/>
              <a:defRPr sz="2277" b="0">
                <a:solidFill>
                  <a:schemeClr val="accent1"/>
                </a:solidFill>
              </a:defRPr>
            </a:lvl1pPr>
            <a:lvl2pPr marL="433791" indent="0">
              <a:buNone/>
              <a:defRPr sz="1898" b="1"/>
            </a:lvl2pPr>
            <a:lvl3pPr marL="867583" indent="0">
              <a:buNone/>
              <a:defRPr sz="1708" b="1"/>
            </a:lvl3pPr>
            <a:lvl4pPr marL="1301374" indent="0">
              <a:buNone/>
              <a:defRPr sz="1518" b="1"/>
            </a:lvl4pPr>
            <a:lvl5pPr marL="1735165" indent="0">
              <a:buNone/>
              <a:defRPr sz="1518" b="1"/>
            </a:lvl5pPr>
            <a:lvl6pPr marL="2168957" indent="0">
              <a:buNone/>
              <a:defRPr sz="1518" b="1"/>
            </a:lvl6pPr>
            <a:lvl7pPr marL="2602748" indent="0">
              <a:buNone/>
              <a:defRPr sz="1518" b="1"/>
            </a:lvl7pPr>
            <a:lvl8pPr marL="3036540" indent="0">
              <a:buNone/>
              <a:defRPr sz="1518" b="1"/>
            </a:lvl8pPr>
            <a:lvl9pPr marL="3470331" indent="0">
              <a:buNone/>
              <a:defRPr sz="151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6595" y="5491775"/>
            <a:ext cx="3166626" cy="458309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4100" y="4501660"/>
            <a:ext cx="3166626" cy="975777"/>
          </a:xfrm>
        </p:spPr>
        <p:txBody>
          <a:bodyPr anchor="b">
            <a:noAutofit/>
          </a:bodyPr>
          <a:lstStyle>
            <a:lvl1pPr marL="0" indent="0">
              <a:buNone/>
              <a:defRPr sz="2277" b="0">
                <a:solidFill>
                  <a:schemeClr val="accent1"/>
                </a:solidFill>
              </a:defRPr>
            </a:lvl1pPr>
            <a:lvl2pPr marL="433791" indent="0">
              <a:buNone/>
              <a:defRPr sz="1898" b="1"/>
            </a:lvl2pPr>
            <a:lvl3pPr marL="867583" indent="0">
              <a:buNone/>
              <a:defRPr sz="1708" b="1"/>
            </a:lvl3pPr>
            <a:lvl4pPr marL="1301374" indent="0">
              <a:buNone/>
              <a:defRPr sz="1518" b="1"/>
            </a:lvl4pPr>
            <a:lvl5pPr marL="1735165" indent="0">
              <a:buNone/>
              <a:defRPr sz="1518" b="1"/>
            </a:lvl5pPr>
            <a:lvl6pPr marL="2168957" indent="0">
              <a:buNone/>
              <a:defRPr sz="1518" b="1"/>
            </a:lvl6pPr>
            <a:lvl7pPr marL="2602748" indent="0">
              <a:buNone/>
              <a:defRPr sz="1518" b="1"/>
            </a:lvl7pPr>
            <a:lvl8pPr marL="3036540" indent="0">
              <a:buNone/>
              <a:defRPr sz="1518" b="1"/>
            </a:lvl8pPr>
            <a:lvl9pPr marL="3470331" indent="0">
              <a:buNone/>
              <a:defRPr sz="151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4100" y="5491775"/>
            <a:ext cx="3166626" cy="458309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12989" y="3987132"/>
            <a:ext cx="62577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592" y="1549929"/>
            <a:ext cx="6450536" cy="2207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12989" y="3987132"/>
            <a:ext cx="62577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13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791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592" y="2351187"/>
            <a:ext cx="2406875" cy="2322513"/>
          </a:xfrm>
        </p:spPr>
        <p:txBody>
          <a:bodyPr anchor="b">
            <a:normAutofit/>
          </a:bodyPr>
          <a:lstStyle>
            <a:lvl1pPr algn="ctr">
              <a:defRPr sz="227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052" y="1663033"/>
            <a:ext cx="3658077" cy="8286498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6592" y="5132463"/>
            <a:ext cx="2406875" cy="41289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18"/>
            </a:lvl1pPr>
            <a:lvl2pPr marL="433791" indent="0">
              <a:buNone/>
              <a:defRPr sz="1139"/>
            </a:lvl2pPr>
            <a:lvl3pPr marL="867583" indent="0">
              <a:buNone/>
              <a:defRPr sz="949"/>
            </a:lvl3pPr>
            <a:lvl4pPr marL="1301374" indent="0">
              <a:buNone/>
              <a:defRPr sz="854"/>
            </a:lvl4pPr>
            <a:lvl5pPr marL="1735165" indent="0">
              <a:buNone/>
              <a:defRPr sz="854"/>
            </a:lvl5pPr>
            <a:lvl6pPr marL="2168957" indent="0">
              <a:buNone/>
              <a:defRPr sz="854"/>
            </a:lvl6pPr>
            <a:lvl7pPr marL="2602748" indent="0">
              <a:buNone/>
              <a:defRPr sz="854"/>
            </a:lvl7pPr>
            <a:lvl8pPr marL="3036540" indent="0">
              <a:buNone/>
              <a:defRPr sz="854"/>
            </a:lvl8pPr>
            <a:lvl9pPr marL="3470331" indent="0">
              <a:buNone/>
              <a:defRPr sz="85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12989" y="4931755"/>
            <a:ext cx="22140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9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592" y="3189868"/>
            <a:ext cx="3446178" cy="2322513"/>
          </a:xfrm>
        </p:spPr>
        <p:txBody>
          <a:bodyPr anchor="b">
            <a:normAutofit/>
          </a:bodyPr>
          <a:lstStyle>
            <a:lvl1pPr algn="ctr">
              <a:defRPr sz="227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7617" y="1749052"/>
            <a:ext cx="2779430" cy="811446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8"/>
            </a:lvl1pPr>
            <a:lvl2pPr marL="433791" indent="0">
              <a:buNone/>
              <a:defRPr sz="1518"/>
            </a:lvl2pPr>
            <a:lvl3pPr marL="867583" indent="0">
              <a:buNone/>
              <a:defRPr sz="1518"/>
            </a:lvl3pPr>
            <a:lvl4pPr marL="1301374" indent="0">
              <a:buNone/>
              <a:defRPr sz="1518"/>
            </a:lvl4pPr>
            <a:lvl5pPr marL="1735165" indent="0">
              <a:buNone/>
              <a:defRPr sz="1518"/>
            </a:lvl5pPr>
            <a:lvl6pPr marL="2168957" indent="0">
              <a:buNone/>
              <a:defRPr sz="1518"/>
            </a:lvl6pPr>
            <a:lvl7pPr marL="2602748" indent="0">
              <a:buNone/>
              <a:defRPr sz="1518"/>
            </a:lvl7pPr>
            <a:lvl8pPr marL="3036540" indent="0">
              <a:buNone/>
              <a:defRPr sz="1518"/>
            </a:lvl8pPr>
            <a:lvl9pPr marL="3470331" indent="0">
              <a:buNone/>
              <a:defRPr sz="151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6592" y="5512381"/>
            <a:ext cx="3446177" cy="3096683"/>
          </a:xfrm>
        </p:spPr>
        <p:txBody>
          <a:bodyPr anchor="t">
            <a:normAutofit/>
          </a:bodyPr>
          <a:lstStyle>
            <a:lvl1pPr marL="0" indent="0" algn="ctr">
              <a:buNone/>
              <a:defRPr sz="1518"/>
            </a:lvl1pPr>
            <a:lvl2pPr marL="433791" indent="0">
              <a:buNone/>
              <a:defRPr sz="1139"/>
            </a:lvl2pPr>
            <a:lvl3pPr marL="867583" indent="0">
              <a:buNone/>
              <a:defRPr sz="949"/>
            </a:lvl3pPr>
            <a:lvl4pPr marL="1301374" indent="0">
              <a:buNone/>
              <a:defRPr sz="854"/>
            </a:lvl4pPr>
            <a:lvl5pPr marL="1735165" indent="0">
              <a:buNone/>
              <a:defRPr sz="854"/>
            </a:lvl5pPr>
            <a:lvl6pPr marL="2168957" indent="0">
              <a:buNone/>
              <a:defRPr sz="854"/>
            </a:lvl6pPr>
            <a:lvl7pPr marL="2602748" indent="0">
              <a:buNone/>
              <a:defRPr sz="854"/>
            </a:lvl7pPr>
            <a:lvl8pPr marL="3036540" indent="0">
              <a:buNone/>
              <a:defRPr sz="854"/>
            </a:lvl8pPr>
            <a:lvl9pPr marL="3470331" indent="0">
              <a:buNone/>
              <a:defRPr sz="85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15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8683721" cy="1161256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593" y="1549929"/>
            <a:ext cx="6450535" cy="22078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592" y="4216514"/>
            <a:ext cx="6450537" cy="5833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1112" y="10092894"/>
            <a:ext cx="1089473" cy="473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E5B287-22B5-4B20-9AFF-9D45DD0FAC6B}" type="datetimeFigureOut">
              <a:rPr lang="en-IN" smtClean="0"/>
              <a:t>11/03/2021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592" y="10092894"/>
            <a:ext cx="4843230" cy="473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1875" y="10092894"/>
            <a:ext cx="375254" cy="473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226BFE-DB36-4A31-ADC3-6DC22074AD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8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433791" rtl="0" eaLnBrk="1" latinLnBrk="0" hangingPunct="1">
        <a:spcBef>
          <a:spcPct val="0"/>
        </a:spcBef>
        <a:buNone/>
        <a:defRPr sz="379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1120" indent="-271120" algn="l" defTabSz="433791" rtl="0" eaLnBrk="1" latinLnBrk="0" hangingPunct="1">
        <a:spcBef>
          <a:spcPct val="20000"/>
        </a:spcBef>
        <a:spcAft>
          <a:spcPts val="569"/>
        </a:spcAft>
        <a:buClr>
          <a:schemeClr val="accent1"/>
        </a:buClr>
        <a:buSzPct val="115000"/>
        <a:buFont typeface="Arial"/>
        <a:buChar char="•"/>
        <a:defRPr sz="227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4911" indent="-271120" algn="l" defTabSz="433791" rtl="0" eaLnBrk="1" latinLnBrk="0" hangingPunct="1">
        <a:spcBef>
          <a:spcPct val="20000"/>
        </a:spcBef>
        <a:spcAft>
          <a:spcPts val="569"/>
        </a:spcAft>
        <a:buClr>
          <a:schemeClr val="accent1"/>
        </a:buClr>
        <a:buSzPct val="115000"/>
        <a:buFont typeface="Arial"/>
        <a:buChar char="•"/>
        <a:defRPr sz="189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8702" indent="-271120" algn="l" defTabSz="433791" rtl="0" eaLnBrk="1" latinLnBrk="0" hangingPunct="1">
        <a:spcBef>
          <a:spcPct val="20000"/>
        </a:spcBef>
        <a:spcAft>
          <a:spcPts val="569"/>
        </a:spcAft>
        <a:buClr>
          <a:schemeClr val="accent1"/>
        </a:buClr>
        <a:buSzPct val="115000"/>
        <a:buFont typeface="Arial"/>
        <a:buChar char="•"/>
        <a:defRPr sz="170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64046" indent="-162672" algn="l" defTabSz="433791" rtl="0" eaLnBrk="1" latinLnBrk="0" hangingPunct="1">
        <a:spcBef>
          <a:spcPct val="20000"/>
        </a:spcBef>
        <a:spcAft>
          <a:spcPts val="569"/>
        </a:spcAft>
        <a:buClr>
          <a:schemeClr val="accent1"/>
        </a:buClr>
        <a:buSzPct val="115000"/>
        <a:buFont typeface="Arial"/>
        <a:buChar char="•"/>
        <a:defRPr sz="151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97837" indent="-162672" algn="l" defTabSz="433791" rtl="0" eaLnBrk="1" latinLnBrk="0" hangingPunct="1">
        <a:spcBef>
          <a:spcPct val="20000"/>
        </a:spcBef>
        <a:spcAft>
          <a:spcPts val="569"/>
        </a:spcAft>
        <a:buClr>
          <a:schemeClr val="accent1"/>
        </a:buClr>
        <a:buSzPct val="115000"/>
        <a:buFont typeface="Arial"/>
        <a:buChar char="•"/>
        <a:defRPr sz="132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85852" indent="-216896" algn="l" defTabSz="433791" rtl="0" eaLnBrk="1" latinLnBrk="0" hangingPunct="1">
        <a:spcBef>
          <a:spcPct val="20000"/>
        </a:spcBef>
        <a:spcAft>
          <a:spcPts val="569"/>
        </a:spcAft>
        <a:buClr>
          <a:schemeClr val="accent1"/>
        </a:buClr>
        <a:buSzPct val="115000"/>
        <a:buFont typeface="Arial"/>
        <a:buChar char="•"/>
        <a:defRPr sz="132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19644" indent="-216896" algn="l" defTabSz="433791" rtl="0" eaLnBrk="1" latinLnBrk="0" hangingPunct="1">
        <a:spcBef>
          <a:spcPct val="20000"/>
        </a:spcBef>
        <a:spcAft>
          <a:spcPts val="569"/>
        </a:spcAft>
        <a:buClr>
          <a:schemeClr val="accent1"/>
        </a:buClr>
        <a:buSzPct val="115000"/>
        <a:buFont typeface="Arial"/>
        <a:buChar char="•"/>
        <a:defRPr sz="132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53435" indent="-216896" algn="l" defTabSz="433791" rtl="0" eaLnBrk="1" latinLnBrk="0" hangingPunct="1">
        <a:spcBef>
          <a:spcPct val="20000"/>
        </a:spcBef>
        <a:spcAft>
          <a:spcPts val="569"/>
        </a:spcAft>
        <a:buClr>
          <a:schemeClr val="accent1"/>
        </a:buClr>
        <a:buSzPct val="115000"/>
        <a:buFont typeface="Arial"/>
        <a:buChar char="•"/>
        <a:defRPr sz="132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87227" indent="-216896" algn="l" defTabSz="433791" rtl="0" eaLnBrk="1" latinLnBrk="0" hangingPunct="1">
        <a:spcBef>
          <a:spcPct val="20000"/>
        </a:spcBef>
        <a:spcAft>
          <a:spcPts val="569"/>
        </a:spcAft>
        <a:buClr>
          <a:schemeClr val="accent1"/>
        </a:buClr>
        <a:buSzPct val="115000"/>
        <a:buFont typeface="Arial"/>
        <a:buChar char="•"/>
        <a:defRPr sz="132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3791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1pPr>
      <a:lvl2pPr marL="433791" algn="l" defTabSz="433791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2pPr>
      <a:lvl3pPr marL="867583" algn="l" defTabSz="433791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3pPr>
      <a:lvl4pPr marL="1301374" algn="l" defTabSz="433791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4pPr>
      <a:lvl5pPr marL="1735165" algn="l" defTabSz="433791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5pPr>
      <a:lvl6pPr marL="2168957" algn="l" defTabSz="433791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6pPr>
      <a:lvl7pPr marL="2602748" algn="l" defTabSz="433791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7pPr>
      <a:lvl8pPr marL="3036540" algn="l" defTabSz="433791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8pPr>
      <a:lvl9pPr marL="3470331" algn="l" defTabSz="433791" rtl="0" eaLnBrk="1" latinLnBrk="0" hangingPunct="1">
        <a:defRPr sz="17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USER\Desktop\2020-21\admin\BSOG LOGO.png">
            <a:extLst>
              <a:ext uri="{FF2B5EF4-FFF2-40B4-BE49-F238E27FC236}">
                <a16:creationId xmlns="" xmlns:a16="http://schemas.microsoft.com/office/drawing/2014/main" id="{B60BF029-1C59-49D9-BFA0-6DD6CFEC90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" y="33273"/>
            <a:ext cx="1187472" cy="131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USER\Desktop\2020-21\admin\BSOG logo  final.png">
            <a:extLst>
              <a:ext uri="{FF2B5EF4-FFF2-40B4-BE49-F238E27FC236}">
                <a16:creationId xmlns="" xmlns:a16="http://schemas.microsoft.com/office/drawing/2014/main" id="{58ABCCFE-BD3F-4620-A564-5BAA236B7E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48" y="127513"/>
            <a:ext cx="1357757" cy="11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391B5882-2569-46A4-9682-8455249B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21" y="562722"/>
            <a:ext cx="57507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Invites you for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Symposoium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Vaccination in women &amp; Influenza in Pregnancy</a:t>
            </a:r>
            <a:r>
              <a:rPr lang="en-US" sz="12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E647F7-DBCE-405C-A084-A52162629AF6}"/>
              </a:ext>
            </a:extLst>
          </p:cNvPr>
          <p:cNvSpPr txBox="1"/>
          <p:nvPr/>
        </p:nvSpPr>
        <p:spPr>
          <a:xfrm>
            <a:off x="803713" y="261696"/>
            <a:ext cx="70504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BANGALORE SOCIETY OF OBSTETRICS AND GYNAECOLOGY</a:t>
            </a:r>
            <a:endParaRPr lang="en-US" sz="1900" dirty="0"/>
          </a:p>
        </p:txBody>
      </p:sp>
      <p:sp>
        <p:nvSpPr>
          <p:cNvPr id="21" name="Rounded Rectangle 18">
            <a:extLst>
              <a:ext uri="{FF2B5EF4-FFF2-40B4-BE49-F238E27FC236}">
                <a16:creationId xmlns="" xmlns:a16="http://schemas.microsoft.com/office/drawing/2014/main" id="{819298DC-7FC6-4BFC-A9F4-FF44B4D4B64B}"/>
              </a:ext>
            </a:extLst>
          </p:cNvPr>
          <p:cNvSpPr/>
          <p:nvPr/>
        </p:nvSpPr>
        <p:spPr>
          <a:xfrm>
            <a:off x="1326887" y="206142"/>
            <a:ext cx="5973745" cy="425588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9ED33BC-4E94-49A0-9A8A-081B3122E269}"/>
              </a:ext>
            </a:extLst>
          </p:cNvPr>
          <p:cNvSpPr/>
          <p:nvPr/>
        </p:nvSpPr>
        <p:spPr>
          <a:xfrm>
            <a:off x="803713" y="1244111"/>
            <a:ext cx="7490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Date: </a:t>
            </a:r>
            <a:r>
              <a:rPr lang="en-IN" b="1" dirty="0" smtClean="0">
                <a:solidFill>
                  <a:srgbClr val="FF0000"/>
                </a:solidFill>
              </a:rPr>
              <a:t>16th  March  2021, Tuesday</a:t>
            </a:r>
            <a:r>
              <a:rPr lang="en-IN" b="1" dirty="0" smtClean="0"/>
              <a:t> </a:t>
            </a:r>
            <a:r>
              <a:rPr lang="en-IN" b="1" dirty="0"/>
              <a:t>|</a:t>
            </a:r>
            <a:r>
              <a:rPr lang="en-IN" b="1" dirty="0">
                <a:solidFill>
                  <a:srgbClr val="FF0000"/>
                </a:solidFill>
              </a:rPr>
              <a:t>Time: </a:t>
            </a:r>
            <a:r>
              <a:rPr lang="en-IN" b="1" dirty="0" smtClean="0">
                <a:solidFill>
                  <a:srgbClr val="FF0000"/>
                </a:solidFill>
              </a:rPr>
              <a:t>5:00 </a:t>
            </a:r>
            <a:r>
              <a:rPr lang="en-IN" b="1" dirty="0">
                <a:solidFill>
                  <a:srgbClr val="FF0000"/>
                </a:solidFill>
              </a:rPr>
              <a:t>pm To </a:t>
            </a:r>
            <a:r>
              <a:rPr lang="en-IN" b="1" dirty="0" smtClean="0">
                <a:solidFill>
                  <a:srgbClr val="FF0000"/>
                </a:solidFill>
              </a:rPr>
              <a:t>6.30 </a:t>
            </a:r>
            <a:r>
              <a:rPr lang="en-IN" b="1" dirty="0">
                <a:solidFill>
                  <a:srgbClr val="FF0000"/>
                </a:solidFill>
              </a:rPr>
              <a:t>pm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18">
            <a:extLst>
              <a:ext uri="{FF2B5EF4-FFF2-40B4-BE49-F238E27FC236}">
                <a16:creationId xmlns="" xmlns:a16="http://schemas.microsoft.com/office/drawing/2014/main" id="{638F7FF9-D1E7-4C54-8666-0514325AFAFE}"/>
              </a:ext>
            </a:extLst>
          </p:cNvPr>
          <p:cNvSpPr/>
          <p:nvPr/>
        </p:nvSpPr>
        <p:spPr>
          <a:xfrm>
            <a:off x="999790" y="1071111"/>
            <a:ext cx="7069790" cy="463838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Content Placeholder 5">
            <a:extLst>
              <a:ext uri="{FF2B5EF4-FFF2-40B4-BE49-F238E27FC236}">
                <a16:creationId xmlns="" xmlns:a16="http://schemas.microsoft.com/office/drawing/2014/main" id="{711F8389-DDB4-4B81-8BFF-D40EAD5E6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30" y="1806458"/>
            <a:ext cx="1210684" cy="1344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5A27903-6EC9-4466-B813-AE7B4C316795}"/>
              </a:ext>
            </a:extLst>
          </p:cNvPr>
          <p:cNvSpPr txBox="1"/>
          <p:nvPr/>
        </p:nvSpPr>
        <p:spPr>
          <a:xfrm>
            <a:off x="1860834" y="3144127"/>
            <a:ext cx="1885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C00000"/>
                </a:solidFill>
              </a:rPr>
              <a:t>Dr Thejavathy G </a:t>
            </a:r>
            <a:r>
              <a:rPr lang="en-IN" sz="1400" dirty="0" smtClean="0">
                <a:solidFill>
                  <a:srgbClr val="C00000"/>
                </a:solidFill>
              </a:rPr>
              <a:t>V</a:t>
            </a:r>
          </a:p>
          <a:p>
            <a:r>
              <a:rPr lang="en-IN" sz="1400" b="1" dirty="0" smtClean="0">
                <a:solidFill>
                  <a:srgbClr val="002060"/>
                </a:solidFill>
              </a:rPr>
              <a:t>President, BSOG</a:t>
            </a:r>
            <a:endParaRPr lang="en-IN" sz="1400" dirty="0">
              <a:solidFill>
                <a:srgbClr val="C00000"/>
              </a:solidFill>
            </a:endParaRPr>
          </a:p>
        </p:txBody>
      </p:sp>
      <p:sp>
        <p:nvSpPr>
          <p:cNvPr id="57" name="Rounded Rectangle 31">
            <a:extLst>
              <a:ext uri="{FF2B5EF4-FFF2-40B4-BE49-F238E27FC236}">
                <a16:creationId xmlns="" xmlns:a16="http://schemas.microsoft.com/office/drawing/2014/main" id="{9C5FB386-F88F-4147-8D8E-37E3452E0298}"/>
              </a:ext>
            </a:extLst>
          </p:cNvPr>
          <p:cNvSpPr/>
          <p:nvPr/>
        </p:nvSpPr>
        <p:spPr>
          <a:xfrm>
            <a:off x="1478564" y="1683461"/>
            <a:ext cx="5043872" cy="2138332"/>
          </a:xfrm>
          <a:prstGeom prst="roundRect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Table 70">
            <a:extLst>
              <a:ext uri="{FF2B5EF4-FFF2-40B4-BE49-F238E27FC236}">
                <a16:creationId xmlns="" xmlns:a16="http://schemas.microsoft.com/office/drawing/2014/main" id="{58D2763C-F7FF-4C26-9F7C-305D1FFB6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115621"/>
              </p:ext>
            </p:extLst>
          </p:nvPr>
        </p:nvGraphicFramePr>
        <p:xfrm>
          <a:off x="460374" y="3963648"/>
          <a:ext cx="7834049" cy="405121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88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1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8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8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Time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Topic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Speakers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5.00 – 5.05pm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Welcome</a:t>
                      </a:r>
                      <a:endParaRPr lang="en-IN" sz="2000" b="1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kern="1200" dirty="0">
                          <a:effectLst/>
                        </a:rPr>
                        <a:t>Dr. </a:t>
                      </a:r>
                      <a:r>
                        <a:rPr lang="en-IN" sz="2000" kern="1200" dirty="0" err="1" smtClean="0">
                          <a:effectLst/>
                        </a:rPr>
                        <a:t>Thejavathy</a:t>
                      </a:r>
                      <a:r>
                        <a:rPr lang="en-IN" sz="2000" kern="1200" dirty="0" smtClean="0">
                          <a:effectLst/>
                        </a:rPr>
                        <a:t> G V</a:t>
                      </a:r>
                      <a:endParaRPr lang="en-IN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8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5.05 </a:t>
                      </a:r>
                      <a:r>
                        <a:rPr lang="en-US" sz="2000" kern="1200" dirty="0">
                          <a:effectLst/>
                        </a:rPr>
                        <a:t>– </a:t>
                      </a:r>
                      <a:r>
                        <a:rPr lang="en-US" sz="2000" kern="1200" dirty="0" smtClean="0">
                          <a:effectLst/>
                        </a:rPr>
                        <a:t>5.35 </a:t>
                      </a:r>
                      <a:r>
                        <a:rPr lang="en-US" sz="2000" kern="1200" dirty="0">
                          <a:effectLst/>
                        </a:rPr>
                        <a:t>pm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Symposium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867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effectLst/>
                        </a:rPr>
                        <a:t> </a:t>
                      </a:r>
                      <a:endParaRPr lang="en-IN" sz="2000" kern="1200" dirty="0" smtClean="0">
                        <a:effectLst/>
                      </a:endParaRPr>
                    </a:p>
                    <a:p>
                      <a:pPr marL="0" marR="0" lvl="0" indent="0" algn="ctr" defTabSz="867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kern="1200" dirty="0" smtClean="0">
                        <a:effectLst/>
                      </a:endParaRPr>
                    </a:p>
                    <a:p>
                      <a:pPr marL="0" marR="0" lvl="0" indent="0" algn="ctr" defTabSz="867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 smtClean="0">
                          <a:effectLst/>
                        </a:rPr>
                        <a:t>Chairpersons:</a:t>
                      </a:r>
                    </a:p>
                    <a:p>
                      <a:pPr marL="0" marR="0" lvl="0" indent="0" algn="ctr" defTabSz="867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 smtClean="0">
                          <a:effectLst/>
                        </a:rPr>
                        <a:t>Dr. </a:t>
                      </a:r>
                      <a:r>
                        <a:rPr lang="en-IN" sz="2000" kern="1200" dirty="0" err="1" smtClean="0">
                          <a:effectLst/>
                        </a:rPr>
                        <a:t>Umadevi</a:t>
                      </a:r>
                      <a:r>
                        <a:rPr lang="en-IN" sz="2000" kern="1200" dirty="0" smtClean="0">
                          <a:effectLst/>
                        </a:rPr>
                        <a:t> K</a:t>
                      </a:r>
                      <a:endParaRPr lang="en-IN" sz="2000" kern="1200" baseline="0" dirty="0" smtClean="0">
                        <a:effectLst/>
                      </a:endParaRPr>
                    </a:p>
                    <a:p>
                      <a:pPr marL="0" marR="0" lvl="0" indent="0" algn="ctr" defTabSz="867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baseline="0" dirty="0" smtClean="0">
                          <a:effectLst/>
                        </a:rPr>
                        <a:t>Dr. </a:t>
                      </a:r>
                      <a:r>
                        <a:rPr lang="en-IN" sz="2000" kern="1200" baseline="0" dirty="0" err="1" smtClean="0">
                          <a:effectLst/>
                        </a:rPr>
                        <a:t>Rekha</a:t>
                      </a:r>
                      <a:r>
                        <a:rPr lang="en-IN" sz="2000" kern="1200" baseline="0" dirty="0" smtClean="0">
                          <a:effectLst/>
                        </a:rPr>
                        <a:t> </a:t>
                      </a:r>
                      <a:r>
                        <a:rPr lang="en-IN" sz="2000" kern="1200" baseline="0" dirty="0" err="1" smtClean="0">
                          <a:effectLst/>
                        </a:rPr>
                        <a:t>Rajendrakumar</a:t>
                      </a:r>
                      <a:endParaRPr lang="en-IN" sz="2000" kern="12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2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5.05 – 5.35 pm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675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Immunization in Women – Dr. </a:t>
                      </a:r>
                      <a:r>
                        <a:rPr lang="en-IN" sz="2000" dirty="0" err="1" smtClean="0"/>
                        <a:t>Jyothika</a:t>
                      </a:r>
                      <a:r>
                        <a:rPr lang="en-IN" sz="2000" dirty="0" smtClean="0"/>
                        <a:t> A Desai</a:t>
                      </a:r>
                      <a:endParaRPr lang="en-IN" sz="20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5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5.35 – 6.05 pm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 smtClean="0">
                          <a:effectLst/>
                        </a:rPr>
                        <a:t>Influenza in Pregnancy –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 smtClean="0">
                          <a:effectLst/>
                        </a:rPr>
                        <a:t>Dr. </a:t>
                      </a:r>
                      <a:r>
                        <a:rPr lang="en-IN" sz="2000" kern="1200" dirty="0" err="1" smtClean="0">
                          <a:effectLst/>
                        </a:rPr>
                        <a:t>Arnab</a:t>
                      </a:r>
                      <a:r>
                        <a:rPr lang="en-IN" sz="2000" kern="1200" dirty="0" smtClean="0">
                          <a:effectLst/>
                        </a:rPr>
                        <a:t> </a:t>
                      </a:r>
                      <a:r>
                        <a:rPr lang="en-IN" sz="2000" kern="1200" dirty="0" err="1" smtClean="0">
                          <a:effectLst/>
                        </a:rPr>
                        <a:t>Basak</a:t>
                      </a:r>
                      <a:endParaRPr lang="en-US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07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6.05</a:t>
                      </a:r>
                      <a:r>
                        <a:rPr lang="en-US" sz="2000" kern="1200" baseline="0" dirty="0" smtClean="0">
                          <a:effectLst/>
                        </a:rPr>
                        <a:t> – 6.20</a:t>
                      </a:r>
                      <a:r>
                        <a:rPr lang="en-US" sz="2000" kern="1200" dirty="0" smtClean="0">
                          <a:effectLst/>
                        </a:rPr>
                        <a:t> </a:t>
                      </a:r>
                      <a:r>
                        <a:rPr lang="en-US" sz="2000" kern="1200" dirty="0">
                          <a:effectLst/>
                        </a:rPr>
                        <a:t>pm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effectLst/>
                        </a:rPr>
                        <a:t>Interaction</a:t>
                      </a:r>
                      <a:endParaRPr lang="en-US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56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6.20</a:t>
                      </a:r>
                      <a:r>
                        <a:rPr lang="en-US" sz="2000" kern="1200" baseline="0" dirty="0" smtClean="0">
                          <a:effectLst/>
                        </a:rPr>
                        <a:t> </a:t>
                      </a:r>
                      <a:r>
                        <a:rPr lang="en-US" sz="2000" kern="1200" dirty="0" smtClean="0">
                          <a:effectLst/>
                        </a:rPr>
                        <a:t>– 6.25 pm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Closing Remarks</a:t>
                      </a:r>
                      <a:endParaRPr lang="en-US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ABBOTT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907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6.25 – 6.30 pm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Vote of Thanks</a:t>
                      </a:r>
                      <a:endParaRPr lang="en-US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Dr. </a:t>
                      </a:r>
                      <a:r>
                        <a:rPr lang="en-US" sz="2000" kern="1200" dirty="0" err="1" smtClean="0">
                          <a:effectLst/>
                        </a:rPr>
                        <a:t>Shubha</a:t>
                      </a:r>
                      <a:r>
                        <a:rPr lang="en-US" sz="2000" kern="1200" baseline="0" dirty="0" smtClean="0">
                          <a:effectLst/>
                        </a:rPr>
                        <a:t> Rama Rao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A49F7D32-3AD0-4456-A278-08117916EC98}"/>
              </a:ext>
            </a:extLst>
          </p:cNvPr>
          <p:cNvSpPr txBox="1"/>
          <p:nvPr/>
        </p:nvSpPr>
        <p:spPr>
          <a:xfrm>
            <a:off x="1698642" y="11089247"/>
            <a:ext cx="5755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</a:rPr>
              <a:t>Educational </a:t>
            </a:r>
            <a:r>
              <a:rPr lang="en-IN" sz="2000" b="1" dirty="0" smtClean="0">
                <a:solidFill>
                  <a:srgbClr val="FF0000"/>
                </a:solidFill>
              </a:rPr>
              <a:t>Partner: ABBOTT INDIA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94727FB-13C8-4D65-A6A5-0DA3463FD7D4}"/>
              </a:ext>
            </a:extLst>
          </p:cNvPr>
          <p:cNvSpPr txBox="1"/>
          <p:nvPr/>
        </p:nvSpPr>
        <p:spPr>
          <a:xfrm>
            <a:off x="4000500" y="3072585"/>
            <a:ext cx="2933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rgbClr val="C00000"/>
                </a:solidFill>
              </a:rPr>
              <a:t> Dr </a:t>
            </a:r>
            <a:r>
              <a:rPr lang="en-IN" sz="1400" dirty="0" err="1" smtClean="0">
                <a:solidFill>
                  <a:srgbClr val="C00000"/>
                </a:solidFill>
              </a:rPr>
              <a:t>Rekha</a:t>
            </a:r>
            <a:r>
              <a:rPr lang="en-IN" sz="1400" dirty="0" smtClean="0">
                <a:solidFill>
                  <a:srgbClr val="C00000"/>
                </a:solidFill>
              </a:rPr>
              <a:t> </a:t>
            </a:r>
            <a:r>
              <a:rPr lang="en-IN" sz="1400" dirty="0" err="1" smtClean="0">
                <a:solidFill>
                  <a:srgbClr val="C00000"/>
                </a:solidFill>
              </a:rPr>
              <a:t>Rajendra</a:t>
            </a:r>
            <a:r>
              <a:rPr lang="en-IN" sz="1400" dirty="0" smtClean="0">
                <a:solidFill>
                  <a:srgbClr val="C00000"/>
                </a:solidFill>
              </a:rPr>
              <a:t> Kumar</a:t>
            </a:r>
          </a:p>
          <a:p>
            <a:pPr algn="ctr"/>
            <a:r>
              <a:rPr lang="en-IN" sz="1400" b="1" dirty="0">
                <a:solidFill>
                  <a:srgbClr val="002060"/>
                </a:solidFill>
              </a:rPr>
              <a:t>Secretary BSOG</a:t>
            </a:r>
          </a:p>
          <a:p>
            <a:pPr algn="ctr"/>
            <a:endParaRPr lang="en-IN" sz="1400" dirty="0">
              <a:solidFill>
                <a:srgbClr val="C00000"/>
              </a:solidFill>
            </a:endParaRPr>
          </a:p>
        </p:txBody>
      </p:sp>
      <p:sp>
        <p:nvSpPr>
          <p:cNvPr id="56" name="Rounded Rectangle 18">
            <a:extLst>
              <a:ext uri="{FF2B5EF4-FFF2-40B4-BE49-F238E27FC236}">
                <a16:creationId xmlns="" xmlns:a16="http://schemas.microsoft.com/office/drawing/2014/main" id="{E8E77094-E973-4664-AC84-A3933AF8BBC0}"/>
              </a:ext>
            </a:extLst>
          </p:cNvPr>
          <p:cNvSpPr/>
          <p:nvPr/>
        </p:nvSpPr>
        <p:spPr>
          <a:xfrm>
            <a:off x="5641135" y="8036730"/>
            <a:ext cx="1812876" cy="4706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Chairpersons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AutoShape 2" descr="Medical Tourism – How Should I Go After My Medical Treatment Abroa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10" y="1714359"/>
            <a:ext cx="1368342" cy="1327329"/>
          </a:xfrm>
          <a:prstGeom prst="rect">
            <a:avLst/>
          </a:prstGeom>
        </p:spPr>
      </p:pic>
      <p:sp>
        <p:nvSpPr>
          <p:cNvPr id="39" name="Rounded Rectangle 18">
            <a:extLst>
              <a:ext uri="{FF2B5EF4-FFF2-40B4-BE49-F238E27FC236}">
                <a16:creationId xmlns="" xmlns:a16="http://schemas.microsoft.com/office/drawing/2014/main" id="{E8E77094-E973-4664-AC84-A3933AF8BBC0}"/>
              </a:ext>
            </a:extLst>
          </p:cNvPr>
          <p:cNvSpPr/>
          <p:nvPr/>
        </p:nvSpPr>
        <p:spPr>
          <a:xfrm>
            <a:off x="954396" y="8272076"/>
            <a:ext cx="1812876" cy="4706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Speakers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0410408"/>
            <a:ext cx="4633037" cy="678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chemeClr val="tx1"/>
                </a:solidFill>
              </a:rPr>
              <a:t>Dr. </a:t>
            </a:r>
            <a:r>
              <a:rPr lang="en-IN" dirty="0" err="1" smtClean="0">
                <a:solidFill>
                  <a:schemeClr val="tx1"/>
                </a:solidFill>
              </a:rPr>
              <a:t>Jyothika</a:t>
            </a:r>
            <a:r>
              <a:rPr lang="en-IN" dirty="0" smtClean="0">
                <a:solidFill>
                  <a:schemeClr val="tx1"/>
                </a:solidFill>
              </a:rPr>
              <a:t> Desai      Dr. </a:t>
            </a:r>
            <a:r>
              <a:rPr lang="en-IN" dirty="0" err="1" smtClean="0">
                <a:solidFill>
                  <a:schemeClr val="tx1"/>
                </a:solidFill>
              </a:rPr>
              <a:t>Arnab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Basak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33037" y="10372103"/>
            <a:ext cx="4057968" cy="678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 smtClean="0">
                <a:solidFill>
                  <a:schemeClr val="tx1"/>
                </a:solidFill>
              </a:rPr>
              <a:t>Dr. </a:t>
            </a:r>
            <a:r>
              <a:rPr lang="en-IN" sz="1600" dirty="0" err="1" smtClean="0">
                <a:solidFill>
                  <a:schemeClr val="tx1"/>
                </a:solidFill>
              </a:rPr>
              <a:t>Umadevi</a:t>
            </a:r>
            <a:r>
              <a:rPr lang="en-IN" sz="1600" dirty="0" smtClean="0">
                <a:solidFill>
                  <a:schemeClr val="tx1"/>
                </a:solidFill>
              </a:rPr>
              <a:t> K      </a:t>
            </a:r>
            <a:r>
              <a:rPr lang="en-IN" sz="1600" dirty="0" smtClean="0">
                <a:solidFill>
                  <a:schemeClr val="tx1"/>
                </a:solidFill>
              </a:rPr>
              <a:t>Dr. </a:t>
            </a:r>
            <a:r>
              <a:rPr lang="en-IN" sz="1600" dirty="0" err="1" smtClean="0">
                <a:solidFill>
                  <a:schemeClr val="tx1"/>
                </a:solidFill>
              </a:rPr>
              <a:t>Rekha</a:t>
            </a:r>
            <a:r>
              <a:rPr lang="en-IN" sz="1600" dirty="0" smtClean="0">
                <a:solidFill>
                  <a:schemeClr val="tx1"/>
                </a:solidFill>
              </a:rPr>
              <a:t> </a:t>
            </a:r>
            <a:r>
              <a:rPr lang="en-IN" sz="1600" dirty="0" err="1" smtClean="0">
                <a:solidFill>
                  <a:schemeClr val="tx1"/>
                </a:solidFill>
              </a:rPr>
              <a:t>Rajendrakumar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30" y="8823110"/>
            <a:ext cx="1514140" cy="151414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9" y="8998002"/>
            <a:ext cx="1148618" cy="148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25" y="8823110"/>
            <a:ext cx="1368342" cy="13273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1" r="6371" b="40667"/>
          <a:stretch/>
        </p:blipFill>
        <p:spPr>
          <a:xfrm>
            <a:off x="4613227" y="8875343"/>
            <a:ext cx="1392725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25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1519</TotalTime>
  <Words>148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Garamond</vt:lpstr>
      <vt:lpstr>Times New Roman</vt:lpstr>
      <vt:lpstr>Organic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BANGALORE SOCIETY OF OBSTETRICS AND GYNAECOLOGY    Invites you for WEBCME 31st August,2020, 3.00 – 5.00 pm</dc:title>
  <dc:creator>USER</dc:creator>
  <cp:lastModifiedBy>USER</cp:lastModifiedBy>
  <cp:revision>103</cp:revision>
  <dcterms:created xsi:type="dcterms:W3CDTF">2020-09-23T07:14:36Z</dcterms:created>
  <dcterms:modified xsi:type="dcterms:W3CDTF">2021-03-11T10:28:00Z</dcterms:modified>
</cp:coreProperties>
</file>